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81" d="100"/>
          <a:sy n="81" d="100"/>
        </p:scale>
        <p:origin x="4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4/25/2024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4/25/2024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4/25/2024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4/25/2024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4/25/2024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4/25/2024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4/25/2024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4/25/2024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4/25/2024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4/25/2024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4/25/2024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4/25/2024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T. THANGAPANDIYAN</a:t>
            </a:r>
          </a:p>
          <a:p>
            <a:r>
              <a:rPr lang="en-US" sz="2000" b="1" dirty="0">
                <a:solidFill>
                  <a:schemeClr val="accent1">
                    <a:lumMod val="75000"/>
                  </a:schemeClr>
                </a:solidFill>
                <a:latin typeface="Arial"/>
                <a:cs typeface="Arial"/>
              </a:rPr>
              <a:t>NM ID : au810021102503</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142221"/>
    </mc:Choice>
    <mc:Fallback xmlns="">
      <p:transition spd="slow" advTm="1422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048733"/>
          </a:xfrm>
        </p:spPr>
        <p:txBody>
          <a:bodyPr>
            <a:normAutofit fontScale="70000" lnSpcReduction="20000"/>
          </a:bodyPr>
          <a:lstStyle/>
          <a:p>
            <a:r>
              <a:rPr lang="en-US" sz="2800" b="1" dirty="0">
                <a:latin typeface="Arial"/>
                <a:ea typeface="+mj-lt"/>
                <a:cs typeface="Arial"/>
              </a:rPr>
              <a:t>Link</a:t>
            </a:r>
          </a:p>
          <a:p>
            <a:r>
              <a:rPr lang="en-US" sz="2800" b="1" dirty="0">
                <a:solidFill>
                  <a:schemeClr val="accent1"/>
                </a:solidFill>
                <a:latin typeface="Arial"/>
                <a:ea typeface="+mj-lt"/>
                <a:cs typeface="Arial"/>
              </a:rPr>
              <a:t> :https://github.com/thangapandi812003/au810021102503_thangapandi.git</a:t>
            </a:r>
          </a:p>
          <a:p>
            <a:r>
              <a:rPr lang="en-US" sz="2800" b="1" dirty="0">
                <a:latin typeface="Arial"/>
                <a:ea typeface="+mj-lt"/>
                <a:cs typeface="Arial"/>
              </a:rPr>
              <a:t>YOUTUBE</a:t>
            </a:r>
            <a:r>
              <a:rPr lang="en-US" sz="2800" b="1" dirty="0">
                <a:solidFill>
                  <a:schemeClr val="accent1"/>
                </a:solidFill>
                <a:latin typeface="Arial"/>
                <a:ea typeface="+mj-lt"/>
                <a:cs typeface="Arial"/>
              </a:rPr>
              <a:t>:  https://youtu.be/7gB8uzT5CgM</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youtube">
            <a:hlinkClick r:id="" action="ppaction://media"/>
            <a:extLst>
              <a:ext uri="{FF2B5EF4-FFF2-40B4-BE49-F238E27FC236}">
                <a16:creationId xmlns:a16="http://schemas.microsoft.com/office/drawing/2014/main" id="{B6996445-EDA4-6699-D530-8E8F1F0373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774" y="1906437"/>
            <a:ext cx="7940511" cy="4466537"/>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TotalTime>
  <Words>909</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85</cp:revision>
  <dcterms:created xsi:type="dcterms:W3CDTF">2021-04-26T07:43:48Z</dcterms:created>
  <dcterms:modified xsi:type="dcterms:W3CDTF">2024-04-24T18:52:34Z</dcterms:modified>
</cp:coreProperties>
</file>